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296400" cy="7239000"/>
  <p:notesSz cx="6858000" cy="9144000"/>
  <p:embeddedFontLst>
    <p:embeddedFont>
      <p:font typeface="Verdana" pitchFamily="34" charset="0"/>
      <p:regular r:id="rId3"/>
      <p:bold r:id="rId4"/>
      <p:italic r:id="rId5"/>
      <p:boldItalic r:id="rId6"/>
    </p:embeddedFon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7230" y="2248784"/>
            <a:ext cx="7901940" cy="155169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4460" y="4102101"/>
            <a:ext cx="6507480" cy="18499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31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44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9890" y="306654"/>
            <a:ext cx="2091690" cy="651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4820" y="306654"/>
            <a:ext cx="6120130" cy="651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673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122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03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352" y="4651728"/>
            <a:ext cx="7901940" cy="143774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4352" y="3068198"/>
            <a:ext cx="7901940" cy="158353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741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" y="1782940"/>
            <a:ext cx="4105910" cy="50421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5670" y="1782940"/>
            <a:ext cx="4105910" cy="50421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10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" y="289896"/>
            <a:ext cx="8366760" cy="1206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820" y="1620397"/>
            <a:ext cx="4107524" cy="67530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" y="2295701"/>
            <a:ext cx="4107524" cy="41708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2444" y="1620397"/>
            <a:ext cx="4109138" cy="67530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2444" y="2295701"/>
            <a:ext cx="4109138" cy="41708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447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45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748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1" y="288220"/>
            <a:ext cx="3058452" cy="122660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4634" y="288220"/>
            <a:ext cx="5196946" cy="617828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1" y="1514828"/>
            <a:ext cx="3058452" cy="49516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101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2159" y="5067301"/>
            <a:ext cx="5577840" cy="5982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2159" y="646818"/>
            <a:ext cx="5577840" cy="4343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2159" y="5665524"/>
            <a:ext cx="5577840" cy="8495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86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4820" y="289896"/>
            <a:ext cx="8366760" cy="1206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820" y="1689101"/>
            <a:ext cx="8366760" cy="4777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" y="6709481"/>
            <a:ext cx="2169160" cy="3854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92E9A-922C-46E2-A66F-F7C197613B67}" type="datetimeFigureOut">
              <a:rPr lang="en-US" smtClean="0"/>
              <a:t>26/05/2015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76270" y="6709481"/>
            <a:ext cx="2943860" cy="3854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62420" y="6709481"/>
            <a:ext cx="2169160" cy="3854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AC498-4BA0-4E0D-BADB-622A979754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617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" y="508425"/>
            <a:ext cx="836676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00"/>
                </a:solidFill>
                <a:latin typeface="Arial"/>
              </a:rPr>
              <a:t>CƠ SỞ Thiết lập Sơ đồ ĐHKK 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vi-VN" sz="1700" smtClean="0">
                <a:latin typeface="Verdana"/>
              </a:rPr>
              <a:t> Điều kiện khí hậu nơi lắp đặt </a:t>
            </a:r>
          </a:p>
          <a:p>
            <a:pPr lvl="1"/>
            <a:r>
              <a:rPr lang="en-US" sz="1700" smtClean="0">
                <a:latin typeface="Verdana"/>
              </a:rPr>
              <a:t>tN</a:t>
            </a:r>
          </a:p>
          <a:p>
            <a:pPr lvl="1"/>
            <a:r>
              <a:rPr lang="el-GR" sz="1700" smtClean="0">
                <a:latin typeface="Verdana"/>
              </a:rPr>
              <a:t>φ</a:t>
            </a:r>
            <a:r>
              <a:rPr lang="en-US" sz="1700" smtClean="0">
                <a:latin typeface="Verdana"/>
              </a:rPr>
              <a:t>N</a:t>
            </a:r>
          </a:p>
          <a:p>
            <a:r>
              <a:rPr lang="en-US" sz="1700" smtClean="0">
                <a:latin typeface="Verdana"/>
              </a:rPr>
              <a:t>Yêu cầu về tiện nghi hoặc công nghệ </a:t>
            </a:r>
          </a:p>
          <a:p>
            <a:pPr lvl="1"/>
            <a:r>
              <a:rPr lang="en-US" sz="1700" smtClean="0">
                <a:latin typeface="Verdana"/>
              </a:rPr>
              <a:t>tT</a:t>
            </a:r>
          </a:p>
          <a:p>
            <a:pPr lvl="1"/>
            <a:r>
              <a:rPr lang="el-GR" sz="1700" smtClean="0">
                <a:latin typeface="Verdana"/>
              </a:rPr>
              <a:t>φ</a:t>
            </a:r>
            <a:r>
              <a:rPr lang="en-US" sz="1700" smtClean="0">
                <a:latin typeface="Verdana"/>
              </a:rPr>
              <a:t>T</a:t>
            </a:r>
          </a:p>
          <a:p>
            <a:r>
              <a:rPr lang="en-US" sz="1700" smtClean="0">
                <a:latin typeface="Verdana"/>
              </a:rPr>
              <a:t>Các kết quả tính cân bằng nhiệt </a:t>
            </a:r>
          </a:p>
          <a:p>
            <a:pPr lvl="1"/>
            <a:r>
              <a:rPr lang="en-US" sz="1700" smtClean="0">
                <a:latin typeface="Verdana"/>
              </a:rPr>
              <a:t>QT  </a:t>
            </a:r>
          </a:p>
          <a:p>
            <a:pPr lvl="1"/>
            <a:r>
              <a:rPr lang="en-US" sz="1700" smtClean="0">
                <a:latin typeface="Verdana"/>
              </a:rPr>
              <a:t>WT</a:t>
            </a:r>
          </a:p>
          <a:p>
            <a:r>
              <a:rPr lang="vi-VN" sz="1700" smtClean="0">
                <a:latin typeface="Verdana"/>
              </a:rPr>
              <a:t>Thỏa mãn điều kiện vệ sinh</a:t>
            </a:r>
          </a:p>
          <a:p>
            <a:pPr lvl="1"/>
            <a:r>
              <a:rPr lang="vi-VN" sz="1700" smtClean="0">
                <a:latin typeface="Verdana"/>
              </a:rPr>
              <a:t>Nhiệt độ kk trước khi thổi vào phòng tv : tV  ≥ tT - a  </a:t>
            </a:r>
          </a:p>
          <a:p>
            <a:pPr lvl="1"/>
            <a:r>
              <a:rPr lang="vi-VN" sz="1700" smtClean="0">
                <a:latin typeface="Verdana"/>
              </a:rPr>
              <a:t>Lượng khí tươi cấp vào phòng:  LN  = n.</a:t>
            </a:r>
            <a:r>
              <a:rPr lang="el-GR" sz="1700" smtClean="0">
                <a:latin typeface="Verdana"/>
              </a:rPr>
              <a:t>ρ</a:t>
            </a:r>
            <a:r>
              <a:rPr lang="vi-VN" sz="1700" smtClean="0">
                <a:latin typeface="Verdana"/>
              </a:rPr>
              <a:t>k .Vk  ,   </a:t>
            </a:r>
          </a:p>
          <a:p>
            <a:endParaRPr lang="en-US" sz="1700"/>
          </a:p>
        </p:txBody>
      </p:sp>
    </p:spTree>
    <p:extLst>
      <p:ext uri="{BB962C8B-B14F-4D97-AF65-F5344CB8AC3E}">
        <p14:creationId xmlns:p14="http://schemas.microsoft.com/office/powerpoint/2010/main" val="537282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Verdana</vt:lpstr>
      <vt:lpstr>Calibri</vt:lpstr>
      <vt:lpstr>Office Theme</vt:lpstr>
      <vt:lpstr>CƠ SỞ Thiết lập Sơ đồ ĐHKK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CƠ SỞ Thiết lập Sơ đồ ĐHKK </dc:title>
  <dc:creator>ADMIN</dc:creator>
  <cp:lastModifiedBy>ADMIN</cp:lastModifiedBy>
  <cp:revision>1</cp:revision>
  <dcterms:created xsi:type="dcterms:W3CDTF">2015-05-25T17:11:52Z</dcterms:created>
  <dcterms:modified xsi:type="dcterms:W3CDTF">2015-05-25T17:11:53Z</dcterms:modified>
</cp:coreProperties>
</file>